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8" r:id="rId3"/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6858000" cx="12192000"/>
  <p:notesSz cx="6858000" cy="9144000"/>
  <p:embeddedFontLst>
    <p:embeddedFont>
      <p:font typeface="Roboto"/>
      <p:regular r:id="rId18"/>
      <p:bold r:id="rId19"/>
      <p:italic r:id="rId20"/>
      <p:boldItalic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21" Type="http://schemas.openxmlformats.org/officeDocument/2006/relationships/font" Target="fonts/Roboto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Roboto-bold.fntdata"/><Relationship Id="rId6" Type="http://schemas.openxmlformats.org/officeDocument/2006/relationships/slide" Target="slides/slide1.xml"/><Relationship Id="rId18" Type="http://schemas.openxmlformats.org/officeDocument/2006/relationships/font" Target="fonts/Roboto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ru-RU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b499c9d20_0_15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b499c9d20_0_15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gdb499c9d20_0_15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dc1cf2a945_0_7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dc1cf2a945_0_7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gdc1cf2a945_0_7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db499c9d20_0_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db499c9d20_0_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gdb499c9d20_0_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db499c9d20_0_1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db499c9d20_0_1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gdb499c9d20_0_11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db499c9d20_0_1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db499c9d20_0_11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gdb499c9d20_0_11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db499c9d20_0_1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db499c9d20_0_12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gdb499c9d20_0_12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db499c9d20_0_1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db499c9d20_0_13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gdb499c9d20_0_13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db61dbc1a0_0_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db61dbc1a0_0_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gdb61dbc1a0_0_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db499c9d20_0_1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db499c9d20_0_14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gdb499c9d20_0_14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6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7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7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7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t Title">
  <p:cSld name="Hat 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2"/>
          <p:cNvPicPr preferRelativeResize="0"/>
          <p:nvPr/>
        </p:nvPicPr>
        <p:blipFill rotWithShape="1">
          <a:blip r:embed="rId2">
            <a:alphaModFix/>
          </a:blip>
          <a:srcRect b="48522" l="23310" r="585" t="0"/>
          <a:stretch/>
        </p:blipFill>
        <p:spPr>
          <a:xfrm>
            <a:off x="0" y="4385951"/>
            <a:ext cx="6421422" cy="24720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13812" y="2213452"/>
            <a:ext cx="6919272" cy="24310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2"/>
          <p:cNvPicPr preferRelativeResize="0"/>
          <p:nvPr/>
        </p:nvPicPr>
        <p:blipFill rotWithShape="1">
          <a:blip r:embed="rId2">
            <a:alphaModFix/>
          </a:blip>
          <a:srcRect b="48522" l="23310" r="585" t="0"/>
          <a:stretch/>
        </p:blipFill>
        <p:spPr>
          <a:xfrm rot="10800000">
            <a:off x="5770578" y="1"/>
            <a:ext cx="6421422" cy="247204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2"/>
          <p:cNvGrpSpPr/>
          <p:nvPr/>
        </p:nvGrpSpPr>
        <p:grpSpPr>
          <a:xfrm rot="5400000">
            <a:off x="442940" y="39917"/>
            <a:ext cx="130501" cy="562947"/>
            <a:chOff x="7081442" y="2246001"/>
            <a:chExt cx="130501" cy="562947"/>
          </a:xfrm>
        </p:grpSpPr>
        <p:sp>
          <p:nvSpPr>
            <p:cNvPr id="20" name="Google Shape;20;p2"/>
            <p:cNvSpPr/>
            <p:nvPr/>
          </p:nvSpPr>
          <p:spPr>
            <a:xfrm>
              <a:off x="7081443" y="2246001"/>
              <a:ext cx="130500" cy="130500"/>
            </a:xfrm>
            <a:prstGeom prst="ellipse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7081442" y="2471398"/>
              <a:ext cx="130500" cy="130500"/>
            </a:xfrm>
            <a:prstGeom prst="ellipse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7081442" y="2678448"/>
              <a:ext cx="130500" cy="130500"/>
            </a:xfrm>
            <a:prstGeom prst="ellipse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" name="Google Shape;23;p2"/>
          <p:cNvGrpSpPr/>
          <p:nvPr/>
        </p:nvGrpSpPr>
        <p:grpSpPr>
          <a:xfrm rot="5400000">
            <a:off x="1230557" y="39917"/>
            <a:ext cx="130501" cy="562947"/>
            <a:chOff x="7081442" y="2246001"/>
            <a:chExt cx="130501" cy="562947"/>
          </a:xfrm>
        </p:grpSpPr>
        <p:sp>
          <p:nvSpPr>
            <p:cNvPr id="24" name="Google Shape;24;p2"/>
            <p:cNvSpPr/>
            <p:nvPr/>
          </p:nvSpPr>
          <p:spPr>
            <a:xfrm>
              <a:off x="7081443" y="2246001"/>
              <a:ext cx="130500" cy="130500"/>
            </a:xfrm>
            <a:prstGeom prst="ellipse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7081442" y="2471398"/>
              <a:ext cx="130500" cy="130500"/>
            </a:xfrm>
            <a:prstGeom prst="ellipse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7081442" y="2678448"/>
              <a:ext cx="130500" cy="130500"/>
            </a:xfrm>
            <a:prstGeom prst="ellipse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nal">
  <p:cSld name="Final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"/>
          <p:cNvSpPr txBox="1"/>
          <p:nvPr>
            <p:ph type="ctrTitle"/>
          </p:nvPr>
        </p:nvSpPr>
        <p:spPr>
          <a:xfrm>
            <a:off x="1524000" y="3129703"/>
            <a:ext cx="9144000" cy="1360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3"/>
          <p:cNvSpPr txBox="1"/>
          <p:nvPr>
            <p:ph idx="1" type="subTitle"/>
          </p:nvPr>
        </p:nvSpPr>
        <p:spPr>
          <a:xfrm>
            <a:off x="1524000" y="4582430"/>
            <a:ext cx="9144000" cy="86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30" name="Google Shape;30;p3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3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3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33" name="Google Shape;33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497343" y="1300561"/>
            <a:ext cx="4748932" cy="166854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" name="Google Shape;34;p3"/>
          <p:cNvGrpSpPr/>
          <p:nvPr/>
        </p:nvGrpSpPr>
        <p:grpSpPr>
          <a:xfrm>
            <a:off x="0" y="9429"/>
            <a:ext cx="1608944" cy="6839144"/>
            <a:chOff x="0" y="9429"/>
            <a:chExt cx="1608944" cy="6839144"/>
          </a:xfrm>
        </p:grpSpPr>
        <p:pic>
          <p:nvPicPr>
            <p:cNvPr id="35" name="Google Shape;35;p3"/>
            <p:cNvPicPr preferRelativeResize="0"/>
            <p:nvPr/>
          </p:nvPicPr>
          <p:blipFill rotWithShape="1">
            <a:blip r:embed="rId3">
              <a:alphaModFix/>
            </a:blip>
            <a:srcRect b="54733" l="50000" r="0" t="13961"/>
            <a:stretch/>
          </p:blipFill>
          <p:spPr>
            <a:xfrm rot="5400000">
              <a:off x="-1030204" y="1039632"/>
              <a:ext cx="3201052" cy="114064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" name="Google Shape;36;p3"/>
            <p:cNvPicPr preferRelativeResize="0"/>
            <p:nvPr/>
          </p:nvPicPr>
          <p:blipFill rotWithShape="1">
            <a:blip r:embed="rId4">
              <a:alphaModFix/>
            </a:blip>
            <a:srcRect b="0" l="50000" r="0" t="55842"/>
            <a:stretch/>
          </p:blipFill>
          <p:spPr>
            <a:xfrm rot="-5400000">
              <a:off x="-796054" y="4443575"/>
              <a:ext cx="3201052" cy="160894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7" name="Google Shape;37;p3"/>
          <p:cNvGrpSpPr/>
          <p:nvPr/>
        </p:nvGrpSpPr>
        <p:grpSpPr>
          <a:xfrm rot="10800000">
            <a:off x="10549326" y="0"/>
            <a:ext cx="1608944" cy="6839144"/>
            <a:chOff x="0" y="9429"/>
            <a:chExt cx="1608944" cy="6839144"/>
          </a:xfrm>
        </p:grpSpPr>
        <p:pic>
          <p:nvPicPr>
            <p:cNvPr id="38" name="Google Shape;38;p3"/>
            <p:cNvPicPr preferRelativeResize="0"/>
            <p:nvPr/>
          </p:nvPicPr>
          <p:blipFill rotWithShape="1">
            <a:blip r:embed="rId3">
              <a:alphaModFix/>
            </a:blip>
            <a:srcRect b="54733" l="50000" r="0" t="13961"/>
            <a:stretch/>
          </p:blipFill>
          <p:spPr>
            <a:xfrm rot="5400000">
              <a:off x="-1030204" y="1039632"/>
              <a:ext cx="3201052" cy="114064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" name="Google Shape;39;p3"/>
            <p:cNvPicPr preferRelativeResize="0"/>
            <p:nvPr/>
          </p:nvPicPr>
          <p:blipFill rotWithShape="1">
            <a:blip r:embed="rId4">
              <a:alphaModFix/>
            </a:blip>
            <a:srcRect b="0" l="50000" r="0" t="55842"/>
            <a:stretch/>
          </p:blipFill>
          <p:spPr>
            <a:xfrm rot="-5400000">
              <a:off x="-796054" y="4443575"/>
              <a:ext cx="3201052" cy="160894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">
  <p:cSld name="Main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4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4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4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44" name="Google Shape;44;p4"/>
          <p:cNvSpPr txBox="1"/>
          <p:nvPr>
            <p:ph type="title"/>
          </p:nvPr>
        </p:nvSpPr>
        <p:spPr>
          <a:xfrm>
            <a:off x="838200" y="365125"/>
            <a:ext cx="9258000" cy="6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45" name="Google Shape;45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841584" y="284686"/>
            <a:ext cx="2256147" cy="79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4"/>
          <p:cNvPicPr preferRelativeResize="0"/>
          <p:nvPr/>
        </p:nvPicPr>
        <p:blipFill rotWithShape="1">
          <a:blip r:embed="rId3">
            <a:alphaModFix/>
          </a:blip>
          <a:srcRect b="54733" l="50000" r="0" t="13961"/>
          <a:stretch/>
        </p:blipFill>
        <p:spPr>
          <a:xfrm rot="5400000">
            <a:off x="-1030204" y="1039632"/>
            <a:ext cx="3201052" cy="114064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p4"/>
          <p:cNvPicPr preferRelativeResize="0"/>
          <p:nvPr/>
        </p:nvPicPr>
        <p:blipFill rotWithShape="1">
          <a:blip r:embed="rId4">
            <a:alphaModFix/>
          </a:blip>
          <a:srcRect b="0" l="50000" r="0" t="55842"/>
          <a:stretch/>
        </p:blipFill>
        <p:spPr>
          <a:xfrm rot="-5400000">
            <a:off x="-796054" y="4443575"/>
            <a:ext cx="3201052" cy="1608942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Google Shape;48;p4"/>
          <p:cNvPicPr preferRelativeResize="0"/>
          <p:nvPr/>
        </p:nvPicPr>
        <p:blipFill rotWithShape="1">
          <a:blip r:embed="rId3">
            <a:alphaModFix/>
          </a:blip>
          <a:srcRect b="54733" l="50000" r="0" t="13961"/>
          <a:stretch/>
        </p:blipFill>
        <p:spPr>
          <a:xfrm rot="-5400000">
            <a:off x="9987422" y="4668296"/>
            <a:ext cx="3201052" cy="11406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t Title Clean">
  <p:cSld name="Hat Title Clean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oogle Shape;50;p5"/>
          <p:cNvPicPr preferRelativeResize="0"/>
          <p:nvPr/>
        </p:nvPicPr>
        <p:blipFill rotWithShape="1">
          <a:blip r:embed="rId2">
            <a:alphaModFix/>
          </a:blip>
          <a:srcRect b="48522" l="23310" r="585" t="0"/>
          <a:stretch/>
        </p:blipFill>
        <p:spPr>
          <a:xfrm>
            <a:off x="0" y="4385951"/>
            <a:ext cx="6421422" cy="2472048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51;p5"/>
          <p:cNvPicPr preferRelativeResize="0"/>
          <p:nvPr/>
        </p:nvPicPr>
        <p:blipFill rotWithShape="1">
          <a:blip r:embed="rId2">
            <a:alphaModFix/>
          </a:blip>
          <a:srcRect b="48522" l="23310" r="585" t="0"/>
          <a:stretch/>
        </p:blipFill>
        <p:spPr>
          <a:xfrm rot="10800000">
            <a:off x="5770578" y="1"/>
            <a:ext cx="6421422" cy="247204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" name="Google Shape;52;p5"/>
          <p:cNvGrpSpPr/>
          <p:nvPr/>
        </p:nvGrpSpPr>
        <p:grpSpPr>
          <a:xfrm rot="5400000">
            <a:off x="442940" y="39917"/>
            <a:ext cx="130501" cy="562947"/>
            <a:chOff x="7081442" y="2246001"/>
            <a:chExt cx="130501" cy="562947"/>
          </a:xfrm>
        </p:grpSpPr>
        <p:sp>
          <p:nvSpPr>
            <p:cNvPr id="53" name="Google Shape;53;p5"/>
            <p:cNvSpPr/>
            <p:nvPr/>
          </p:nvSpPr>
          <p:spPr>
            <a:xfrm>
              <a:off x="7081443" y="2246001"/>
              <a:ext cx="130500" cy="130500"/>
            </a:xfrm>
            <a:prstGeom prst="ellipse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54;p5"/>
            <p:cNvSpPr/>
            <p:nvPr/>
          </p:nvSpPr>
          <p:spPr>
            <a:xfrm>
              <a:off x="7081442" y="2471398"/>
              <a:ext cx="130500" cy="130500"/>
            </a:xfrm>
            <a:prstGeom prst="ellipse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55;p5"/>
            <p:cNvSpPr/>
            <p:nvPr/>
          </p:nvSpPr>
          <p:spPr>
            <a:xfrm>
              <a:off x="7081442" y="2678448"/>
              <a:ext cx="130500" cy="130500"/>
            </a:xfrm>
            <a:prstGeom prst="ellipse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6" name="Google Shape;56;p5"/>
          <p:cNvGrpSpPr/>
          <p:nvPr/>
        </p:nvGrpSpPr>
        <p:grpSpPr>
          <a:xfrm rot="5400000">
            <a:off x="1230557" y="39917"/>
            <a:ext cx="130501" cy="562947"/>
            <a:chOff x="7081442" y="2246001"/>
            <a:chExt cx="130501" cy="562947"/>
          </a:xfrm>
        </p:grpSpPr>
        <p:sp>
          <p:nvSpPr>
            <p:cNvPr id="57" name="Google Shape;57;p5"/>
            <p:cNvSpPr/>
            <p:nvPr/>
          </p:nvSpPr>
          <p:spPr>
            <a:xfrm>
              <a:off x="7081443" y="2246001"/>
              <a:ext cx="130500" cy="130500"/>
            </a:xfrm>
            <a:prstGeom prst="ellipse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;p5"/>
            <p:cNvSpPr/>
            <p:nvPr/>
          </p:nvSpPr>
          <p:spPr>
            <a:xfrm>
              <a:off x="7081442" y="2471398"/>
              <a:ext cx="130500" cy="130500"/>
            </a:xfrm>
            <a:prstGeom prst="ellipse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9;p5"/>
            <p:cNvSpPr/>
            <p:nvPr/>
          </p:nvSpPr>
          <p:spPr>
            <a:xfrm>
              <a:off x="7081442" y="2678448"/>
              <a:ext cx="130500" cy="130500"/>
            </a:xfrm>
            <a:prstGeom prst="ellipse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nal">
  <p:cSld name="Final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t Title">
  <p:cSld name="Hat Title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513812" y="2213452"/>
            <a:ext cx="6919272" cy="2431097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8"/>
          <p:cNvPicPr preferRelativeResize="0"/>
          <p:nvPr/>
        </p:nvPicPr>
        <p:blipFill rotWithShape="1">
          <a:blip r:embed="rId3">
            <a:alphaModFix/>
          </a:blip>
          <a:srcRect b="48522" l="23324" r="0" t="0"/>
          <a:stretch/>
        </p:blipFill>
        <p:spPr>
          <a:xfrm>
            <a:off x="0" y="4380703"/>
            <a:ext cx="6483299" cy="2477296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8"/>
          <p:cNvPicPr preferRelativeResize="0"/>
          <p:nvPr/>
        </p:nvPicPr>
        <p:blipFill rotWithShape="1">
          <a:blip r:embed="rId3">
            <a:alphaModFix/>
          </a:blip>
          <a:srcRect b="48522" l="23324" r="0" t="0"/>
          <a:stretch/>
        </p:blipFill>
        <p:spPr>
          <a:xfrm rot="10800000">
            <a:off x="5708701" y="1"/>
            <a:ext cx="6483299" cy="247729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2" name="Google Shape;72;p8"/>
          <p:cNvGrpSpPr/>
          <p:nvPr/>
        </p:nvGrpSpPr>
        <p:grpSpPr>
          <a:xfrm rot="5400000">
            <a:off x="442940" y="39917"/>
            <a:ext cx="130501" cy="562947"/>
            <a:chOff x="7081442" y="2246001"/>
            <a:chExt cx="130501" cy="562947"/>
          </a:xfrm>
        </p:grpSpPr>
        <p:sp>
          <p:nvSpPr>
            <p:cNvPr id="73" name="Google Shape;73;p8"/>
            <p:cNvSpPr/>
            <p:nvPr/>
          </p:nvSpPr>
          <p:spPr>
            <a:xfrm>
              <a:off x="7081443" y="2246001"/>
              <a:ext cx="130500" cy="130500"/>
            </a:xfrm>
            <a:prstGeom prst="ellipse">
              <a:avLst/>
            </a:prstGeom>
            <a:noFill/>
            <a:ln cap="flat" cmpd="sng" w="12700">
              <a:solidFill>
                <a:srgbClr val="44546A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74;p8"/>
            <p:cNvSpPr/>
            <p:nvPr/>
          </p:nvSpPr>
          <p:spPr>
            <a:xfrm>
              <a:off x="7081442" y="2471398"/>
              <a:ext cx="130500" cy="130500"/>
            </a:xfrm>
            <a:prstGeom prst="ellipse">
              <a:avLst/>
            </a:prstGeom>
            <a:noFill/>
            <a:ln cap="flat" cmpd="sng" w="12700">
              <a:solidFill>
                <a:srgbClr val="44546A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75;p8"/>
            <p:cNvSpPr/>
            <p:nvPr/>
          </p:nvSpPr>
          <p:spPr>
            <a:xfrm>
              <a:off x="7081442" y="2678448"/>
              <a:ext cx="130500" cy="130500"/>
            </a:xfrm>
            <a:prstGeom prst="ellipse">
              <a:avLst/>
            </a:prstGeom>
            <a:noFill/>
            <a:ln cap="flat" cmpd="sng" w="12700">
              <a:solidFill>
                <a:srgbClr val="44546A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6" name="Google Shape;76;p8"/>
          <p:cNvGrpSpPr/>
          <p:nvPr/>
        </p:nvGrpSpPr>
        <p:grpSpPr>
          <a:xfrm rot="5400000">
            <a:off x="1230557" y="39917"/>
            <a:ext cx="130501" cy="562947"/>
            <a:chOff x="7081442" y="2246001"/>
            <a:chExt cx="130501" cy="562947"/>
          </a:xfrm>
        </p:grpSpPr>
        <p:sp>
          <p:nvSpPr>
            <p:cNvPr id="77" name="Google Shape;77;p8"/>
            <p:cNvSpPr/>
            <p:nvPr/>
          </p:nvSpPr>
          <p:spPr>
            <a:xfrm>
              <a:off x="7081443" y="2246001"/>
              <a:ext cx="130500" cy="130500"/>
            </a:xfrm>
            <a:prstGeom prst="ellipse">
              <a:avLst/>
            </a:prstGeom>
            <a:noFill/>
            <a:ln cap="flat" cmpd="sng" w="12700">
              <a:solidFill>
                <a:srgbClr val="44546A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78;p8"/>
            <p:cNvSpPr/>
            <p:nvPr/>
          </p:nvSpPr>
          <p:spPr>
            <a:xfrm>
              <a:off x="7081442" y="2471398"/>
              <a:ext cx="130500" cy="130500"/>
            </a:xfrm>
            <a:prstGeom prst="ellipse">
              <a:avLst/>
            </a:prstGeom>
            <a:noFill/>
            <a:ln cap="flat" cmpd="sng" w="12700">
              <a:solidFill>
                <a:srgbClr val="44546A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79;p8"/>
            <p:cNvSpPr/>
            <p:nvPr/>
          </p:nvSpPr>
          <p:spPr>
            <a:xfrm>
              <a:off x="7081442" y="2678448"/>
              <a:ext cx="130500" cy="130500"/>
            </a:xfrm>
            <a:prstGeom prst="ellipse">
              <a:avLst/>
            </a:prstGeom>
            <a:noFill/>
            <a:ln cap="flat" cmpd="sng" w="12700">
              <a:solidFill>
                <a:srgbClr val="44546A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9"/>
          <p:cNvSpPr txBox="1"/>
          <p:nvPr>
            <p:ph type="ctrTitle"/>
          </p:nvPr>
        </p:nvSpPr>
        <p:spPr>
          <a:xfrm>
            <a:off x="1524000" y="3129703"/>
            <a:ext cx="9144000" cy="1360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Arial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9"/>
          <p:cNvSpPr txBox="1"/>
          <p:nvPr>
            <p:ph idx="1" type="subTitle"/>
          </p:nvPr>
        </p:nvSpPr>
        <p:spPr>
          <a:xfrm>
            <a:off x="1524000" y="4582430"/>
            <a:ext cx="9144000" cy="86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/>
            </a:lvl2pPr>
            <a:lvl3pPr lvl="2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/>
            </a:lvl3pPr>
            <a:lvl4pPr lvl="3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/>
            </a:lvl4pPr>
            <a:lvl5pPr lvl="4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/>
            </a:lvl5pPr>
            <a:lvl6pPr lvl="5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83" name="Google Shape;83;p9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9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9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86" name="Google Shape;86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497343" y="1300561"/>
            <a:ext cx="4748932" cy="166854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7" name="Google Shape;87;p9"/>
          <p:cNvGrpSpPr/>
          <p:nvPr/>
        </p:nvGrpSpPr>
        <p:grpSpPr>
          <a:xfrm>
            <a:off x="-4" y="0"/>
            <a:ext cx="1670677" cy="6858003"/>
            <a:chOff x="-4" y="0"/>
            <a:chExt cx="1670677" cy="6858003"/>
          </a:xfrm>
        </p:grpSpPr>
        <p:pic>
          <p:nvPicPr>
            <p:cNvPr id="88" name="Google Shape;88;p9"/>
            <p:cNvPicPr preferRelativeResize="0"/>
            <p:nvPr/>
          </p:nvPicPr>
          <p:blipFill rotWithShape="1">
            <a:blip r:embed="rId3">
              <a:alphaModFix/>
            </a:blip>
            <a:srcRect b="54940" l="50089" r="0" t="0"/>
            <a:stretch/>
          </p:blipFill>
          <p:spPr>
            <a:xfrm rot="5400000">
              <a:off x="-787111" y="787106"/>
              <a:ext cx="3238010" cy="16637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9" name="Google Shape;89;p9"/>
            <p:cNvPicPr preferRelativeResize="0"/>
            <p:nvPr/>
          </p:nvPicPr>
          <p:blipFill rotWithShape="1">
            <a:blip r:embed="rId3">
              <a:alphaModFix/>
            </a:blip>
            <a:srcRect b="-1217" l="50089" r="0" t="55970"/>
            <a:stretch/>
          </p:blipFill>
          <p:spPr>
            <a:xfrm rot="-5400000">
              <a:off x="-783668" y="4403662"/>
              <a:ext cx="3238010" cy="167067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0" name="Google Shape;90;p9"/>
          <p:cNvGrpSpPr/>
          <p:nvPr/>
        </p:nvGrpSpPr>
        <p:grpSpPr>
          <a:xfrm rot="10800000">
            <a:off x="10518461" y="1"/>
            <a:ext cx="1670677" cy="6858003"/>
            <a:chOff x="-4" y="0"/>
            <a:chExt cx="1670677" cy="6858003"/>
          </a:xfrm>
        </p:grpSpPr>
        <p:pic>
          <p:nvPicPr>
            <p:cNvPr id="91" name="Google Shape;91;p9"/>
            <p:cNvPicPr preferRelativeResize="0"/>
            <p:nvPr/>
          </p:nvPicPr>
          <p:blipFill rotWithShape="1">
            <a:blip r:embed="rId3">
              <a:alphaModFix/>
            </a:blip>
            <a:srcRect b="54940" l="50089" r="0" t="0"/>
            <a:stretch/>
          </p:blipFill>
          <p:spPr>
            <a:xfrm rot="5400000">
              <a:off x="-787111" y="787106"/>
              <a:ext cx="3238010" cy="16637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2" name="Google Shape;92;p9"/>
            <p:cNvPicPr preferRelativeResize="0"/>
            <p:nvPr/>
          </p:nvPicPr>
          <p:blipFill rotWithShape="1">
            <a:blip r:embed="rId3">
              <a:alphaModFix/>
            </a:blip>
            <a:srcRect b="-1217" l="50089" r="0" t="55970"/>
            <a:stretch/>
          </p:blipFill>
          <p:spPr>
            <a:xfrm rot="-5400000">
              <a:off x="-783668" y="4403662"/>
              <a:ext cx="3238010" cy="167067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">
  <p:cSld name="Mai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0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10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10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97" name="Google Shape;97;p10"/>
          <p:cNvSpPr txBox="1"/>
          <p:nvPr>
            <p:ph type="title"/>
          </p:nvPr>
        </p:nvSpPr>
        <p:spPr>
          <a:xfrm>
            <a:off x="838200" y="365125"/>
            <a:ext cx="9258000" cy="6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98" name="Google Shape;98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841584" y="284686"/>
            <a:ext cx="2256147" cy="7927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9" name="Google Shape;99;p10"/>
          <p:cNvGrpSpPr/>
          <p:nvPr/>
        </p:nvGrpSpPr>
        <p:grpSpPr>
          <a:xfrm>
            <a:off x="-4" y="0"/>
            <a:ext cx="1670677" cy="6858003"/>
            <a:chOff x="-4" y="0"/>
            <a:chExt cx="1670677" cy="6858003"/>
          </a:xfrm>
        </p:grpSpPr>
        <p:pic>
          <p:nvPicPr>
            <p:cNvPr id="100" name="Google Shape;100;p10"/>
            <p:cNvPicPr preferRelativeResize="0"/>
            <p:nvPr/>
          </p:nvPicPr>
          <p:blipFill rotWithShape="1">
            <a:blip r:embed="rId3">
              <a:alphaModFix/>
            </a:blip>
            <a:srcRect b="54940" l="50089" r="0" t="0"/>
            <a:stretch/>
          </p:blipFill>
          <p:spPr>
            <a:xfrm rot="5400000">
              <a:off x="-787111" y="787106"/>
              <a:ext cx="3238010" cy="16637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1" name="Google Shape;101;p10"/>
            <p:cNvPicPr preferRelativeResize="0"/>
            <p:nvPr/>
          </p:nvPicPr>
          <p:blipFill rotWithShape="1">
            <a:blip r:embed="rId3">
              <a:alphaModFix/>
            </a:blip>
            <a:srcRect b="-1217" l="50089" r="0" t="55970"/>
            <a:stretch/>
          </p:blipFill>
          <p:spPr>
            <a:xfrm rot="-5400000">
              <a:off x="-783668" y="4403662"/>
              <a:ext cx="3238010" cy="167067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02" name="Google Shape;102;p10"/>
          <p:cNvPicPr preferRelativeResize="0"/>
          <p:nvPr/>
        </p:nvPicPr>
        <p:blipFill rotWithShape="1">
          <a:blip r:embed="rId3">
            <a:alphaModFix/>
          </a:blip>
          <a:srcRect b="54940" l="50089" r="0" t="0"/>
          <a:stretch/>
        </p:blipFill>
        <p:spPr>
          <a:xfrm rot="-5400000">
            <a:off x="9738235" y="4407100"/>
            <a:ext cx="3238010" cy="166379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3" name="Google Shape;103;p10"/>
          <p:cNvGrpSpPr/>
          <p:nvPr/>
        </p:nvGrpSpPr>
        <p:grpSpPr>
          <a:xfrm>
            <a:off x="11621275" y="2572943"/>
            <a:ext cx="570661" cy="1712061"/>
            <a:chOff x="11507954" y="2186129"/>
            <a:chExt cx="684000" cy="2052092"/>
          </a:xfrm>
        </p:grpSpPr>
        <p:sp>
          <p:nvSpPr>
            <p:cNvPr id="104" name="Google Shape;104;p10"/>
            <p:cNvSpPr/>
            <p:nvPr/>
          </p:nvSpPr>
          <p:spPr>
            <a:xfrm>
              <a:off x="11507954" y="2186129"/>
              <a:ext cx="684000" cy="684000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10"/>
            <p:cNvSpPr/>
            <p:nvPr/>
          </p:nvSpPr>
          <p:spPr>
            <a:xfrm>
              <a:off x="11507954" y="2870175"/>
              <a:ext cx="684000" cy="684000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06;p10"/>
            <p:cNvSpPr/>
            <p:nvPr/>
          </p:nvSpPr>
          <p:spPr>
            <a:xfrm>
              <a:off x="11507954" y="3554221"/>
              <a:ext cx="684000" cy="684000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7" name="Google Shape;107;p10"/>
          <p:cNvSpPr/>
          <p:nvPr/>
        </p:nvSpPr>
        <p:spPr>
          <a:xfrm>
            <a:off x="-3" y="0"/>
            <a:ext cx="12192000" cy="228600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at Title Clean">
  <p:cSld name="Hat Title Clean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11"/>
          <p:cNvPicPr preferRelativeResize="0"/>
          <p:nvPr/>
        </p:nvPicPr>
        <p:blipFill rotWithShape="1">
          <a:blip r:embed="rId2">
            <a:alphaModFix/>
          </a:blip>
          <a:srcRect b="48522" l="23324" r="0" t="0"/>
          <a:stretch/>
        </p:blipFill>
        <p:spPr>
          <a:xfrm>
            <a:off x="0" y="4380703"/>
            <a:ext cx="6483299" cy="24772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1"/>
          <p:cNvPicPr preferRelativeResize="0"/>
          <p:nvPr/>
        </p:nvPicPr>
        <p:blipFill rotWithShape="1">
          <a:blip r:embed="rId2">
            <a:alphaModFix/>
          </a:blip>
          <a:srcRect b="48522" l="23324" r="0" t="0"/>
          <a:stretch/>
        </p:blipFill>
        <p:spPr>
          <a:xfrm rot="10800000">
            <a:off x="5708701" y="1"/>
            <a:ext cx="6483299" cy="247729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1" name="Google Shape;111;p11"/>
          <p:cNvGrpSpPr/>
          <p:nvPr/>
        </p:nvGrpSpPr>
        <p:grpSpPr>
          <a:xfrm rot="5400000">
            <a:off x="442940" y="39917"/>
            <a:ext cx="130501" cy="562947"/>
            <a:chOff x="7081442" y="2246001"/>
            <a:chExt cx="130501" cy="562947"/>
          </a:xfrm>
        </p:grpSpPr>
        <p:sp>
          <p:nvSpPr>
            <p:cNvPr id="112" name="Google Shape;112;p11"/>
            <p:cNvSpPr/>
            <p:nvPr/>
          </p:nvSpPr>
          <p:spPr>
            <a:xfrm>
              <a:off x="7081443" y="2246001"/>
              <a:ext cx="130500" cy="130500"/>
            </a:xfrm>
            <a:prstGeom prst="ellipse">
              <a:avLst/>
            </a:prstGeom>
            <a:noFill/>
            <a:ln cap="flat" cmpd="sng" w="12700">
              <a:solidFill>
                <a:srgbClr val="44546A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081442" y="2471398"/>
              <a:ext cx="130500" cy="130500"/>
            </a:xfrm>
            <a:prstGeom prst="ellipse">
              <a:avLst/>
            </a:prstGeom>
            <a:noFill/>
            <a:ln cap="flat" cmpd="sng" w="12700">
              <a:solidFill>
                <a:srgbClr val="44546A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7081442" y="2678448"/>
              <a:ext cx="130500" cy="130500"/>
            </a:xfrm>
            <a:prstGeom prst="ellipse">
              <a:avLst/>
            </a:prstGeom>
            <a:noFill/>
            <a:ln cap="flat" cmpd="sng" w="12700">
              <a:solidFill>
                <a:srgbClr val="44546A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5" name="Google Shape;115;p11"/>
          <p:cNvGrpSpPr/>
          <p:nvPr/>
        </p:nvGrpSpPr>
        <p:grpSpPr>
          <a:xfrm rot="5400000">
            <a:off x="1230557" y="39917"/>
            <a:ext cx="130501" cy="562947"/>
            <a:chOff x="7081442" y="2246001"/>
            <a:chExt cx="130501" cy="562947"/>
          </a:xfrm>
        </p:grpSpPr>
        <p:sp>
          <p:nvSpPr>
            <p:cNvPr id="116" name="Google Shape;116;p11"/>
            <p:cNvSpPr/>
            <p:nvPr/>
          </p:nvSpPr>
          <p:spPr>
            <a:xfrm>
              <a:off x="7081443" y="2246001"/>
              <a:ext cx="130500" cy="130500"/>
            </a:xfrm>
            <a:prstGeom prst="ellipse">
              <a:avLst/>
            </a:prstGeom>
            <a:noFill/>
            <a:ln cap="flat" cmpd="sng" w="12700">
              <a:solidFill>
                <a:srgbClr val="44546A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081442" y="2471398"/>
              <a:ext cx="130500" cy="130500"/>
            </a:xfrm>
            <a:prstGeom prst="ellipse">
              <a:avLst/>
            </a:prstGeom>
            <a:noFill/>
            <a:ln cap="flat" cmpd="sng" w="12700">
              <a:solidFill>
                <a:srgbClr val="44546A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7081442" y="2678448"/>
              <a:ext cx="130500" cy="130500"/>
            </a:xfrm>
            <a:prstGeom prst="ellipse">
              <a:avLst/>
            </a:prstGeom>
            <a:noFill/>
            <a:ln cap="flat" cmpd="sng" w="12700">
              <a:solidFill>
                <a:srgbClr val="44546A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theme" Target="../theme/theme2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slideLayout" Target="../slideLayouts/slideLayout7.xml"/><Relationship Id="rId3" Type="http://schemas.openxmlformats.org/officeDocument/2006/relationships/slideLayout" Target="../slideLayouts/slideLayout8.xml"/><Relationship Id="rId4" Type="http://schemas.openxmlformats.org/officeDocument/2006/relationships/slideLayout" Target="../slideLayouts/slideLayout9.xml"/><Relationship Id="rId5" Type="http://schemas.openxmlformats.org/officeDocument/2006/relationships/slideLayout" Target="../slideLayouts/slideLayout10.xml"/><Relationship Id="rId6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838200" y="365125"/>
            <a:ext cx="9258000" cy="6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838200" y="1157826"/>
            <a:ext cx="10515600" cy="50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7"/>
          <p:cNvSpPr txBox="1"/>
          <p:nvPr>
            <p:ph type="title"/>
          </p:nvPr>
        </p:nvSpPr>
        <p:spPr>
          <a:xfrm>
            <a:off x="838200" y="365125"/>
            <a:ext cx="9258000" cy="6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4" name="Google Shape;64;p7"/>
          <p:cNvSpPr txBox="1"/>
          <p:nvPr>
            <p:ph idx="1" type="body"/>
          </p:nvPr>
        </p:nvSpPr>
        <p:spPr>
          <a:xfrm>
            <a:off x="838200" y="1157826"/>
            <a:ext cx="10515600" cy="50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5" name="Google Shape;65;p7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6" name="Google Shape;66;p7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7" name="Google Shape;67;p7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3" r:id="rId1"/>
    <p:sldLayoutId id="2147483654" r:id="rId2"/>
    <p:sldLayoutId id="2147483655" r:id="rId3"/>
    <p:sldLayoutId id="2147483656" r:id="rId4"/>
    <p:sldLayoutId id="2147483657" r:id="rId5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Relationship Id="rId4" Type="http://schemas.openxmlformats.org/officeDocument/2006/relationships/image" Target="../media/image16.png"/><Relationship Id="rId5" Type="http://schemas.openxmlformats.org/officeDocument/2006/relationships/image" Target="../media/image1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Relationship Id="rId4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png"/><Relationship Id="rId4" Type="http://schemas.openxmlformats.org/officeDocument/2006/relationships/image" Target="../media/image19.png"/><Relationship Id="rId5" Type="http://schemas.openxmlformats.org/officeDocument/2006/relationships/image" Target="../media/image2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lucid.app/documents/edit/9fb57c46-ebd7-42d7-b64a-07bbd4e73eb3/0?callback=close&amp;name=slides&amp;callback_type=back&amp;v=1112&amp;s=960" TargetMode="External"/><Relationship Id="rId4" Type="http://schemas.openxmlformats.org/officeDocument/2006/relationships/image" Target="../media/image2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3"/>
          <p:cNvSpPr txBox="1"/>
          <p:nvPr>
            <p:ph type="ctrTitle"/>
          </p:nvPr>
        </p:nvSpPr>
        <p:spPr>
          <a:xfrm>
            <a:off x="1524000" y="3129703"/>
            <a:ext cx="9144000" cy="1360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Arial"/>
              <a:buNone/>
            </a:pPr>
            <a:r>
              <a:rPr b="1" lang="ru-RU">
                <a:latin typeface="Roboto"/>
                <a:ea typeface="Roboto"/>
                <a:cs typeface="Roboto"/>
                <a:sym typeface="Roboto"/>
              </a:rPr>
              <a:t>Гражданин - инспектор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6" name="Google Shape;126;p13"/>
          <p:cNvSpPr txBox="1"/>
          <p:nvPr>
            <p:ph idx="1" type="subTitle"/>
          </p:nvPr>
        </p:nvSpPr>
        <p:spPr>
          <a:xfrm>
            <a:off x="1524000" y="4552830"/>
            <a:ext cx="9144000" cy="86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</a:pPr>
            <a:r>
              <a:rPr lang="ru-RU">
                <a:latin typeface="Roboto"/>
                <a:ea typeface="Roboto"/>
                <a:cs typeface="Roboto"/>
                <a:sym typeface="Roboto"/>
              </a:rPr>
              <a:t>Created by Mihail Savvin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7" name="Google Shape;127;p13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latin typeface="Roboto"/>
                <a:ea typeface="Roboto"/>
                <a:cs typeface="Roboto"/>
                <a:sym typeface="Roboto"/>
              </a:rPr>
              <a:t>11.01.2021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8" name="Google Shape;128;p13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>
                <a:latin typeface="Roboto"/>
                <a:ea typeface="Roboto"/>
                <a:cs typeface="Roboto"/>
                <a:sym typeface="Roboto"/>
              </a:rPr>
              <a:t>‹#›</a:t>
            </a:fld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2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206" name="Google Shape;206;p22"/>
          <p:cNvSpPr txBox="1"/>
          <p:nvPr>
            <p:ph type="title"/>
          </p:nvPr>
        </p:nvSpPr>
        <p:spPr>
          <a:xfrm>
            <a:off x="838200" y="365125"/>
            <a:ext cx="9258000" cy="690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latin typeface="Roboto"/>
                <a:ea typeface="Roboto"/>
                <a:cs typeface="Roboto"/>
                <a:sym typeface="Roboto"/>
              </a:rPr>
              <a:t>Технологии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7" name="Google Shape;207;p22"/>
          <p:cNvSpPr txBox="1"/>
          <p:nvPr/>
        </p:nvSpPr>
        <p:spPr>
          <a:xfrm>
            <a:off x="922350" y="1055725"/>
            <a:ext cx="92580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latin typeface="Roboto"/>
                <a:ea typeface="Roboto"/>
                <a:cs typeface="Roboto"/>
                <a:sym typeface="Roboto"/>
              </a:rPr>
              <a:t>Java Development Kit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latin typeface="Roboto"/>
                <a:ea typeface="Roboto"/>
                <a:cs typeface="Roboto"/>
                <a:sym typeface="Roboto"/>
              </a:rPr>
              <a:t>Java 8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latin typeface="Roboto"/>
                <a:ea typeface="Roboto"/>
                <a:cs typeface="Roboto"/>
                <a:sym typeface="Roboto"/>
              </a:rPr>
              <a:t>Android Studio v.4.2.0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8" name="Google Shape;208;p22"/>
          <p:cNvSpPr txBox="1"/>
          <p:nvPr/>
        </p:nvSpPr>
        <p:spPr>
          <a:xfrm>
            <a:off x="838200" y="2718025"/>
            <a:ext cx="9258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209" name="Google Shape;209;p22"/>
          <p:cNvSpPr txBox="1"/>
          <p:nvPr/>
        </p:nvSpPr>
        <p:spPr>
          <a:xfrm>
            <a:off x="856025" y="2816550"/>
            <a:ext cx="92580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latin typeface="Roboto"/>
                <a:ea typeface="Roboto"/>
                <a:cs typeface="Roboto"/>
                <a:sym typeface="Roboto"/>
              </a:rPr>
              <a:t>Maps SDK for Android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latin typeface="Roboto"/>
                <a:ea typeface="Roboto"/>
                <a:cs typeface="Roboto"/>
                <a:sym typeface="Roboto"/>
              </a:rPr>
              <a:t>Camera  class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latin typeface="Roboto"/>
                <a:ea typeface="Roboto"/>
                <a:cs typeface="Roboto"/>
                <a:sym typeface="Roboto"/>
              </a:rPr>
              <a:t>Email Intent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0" name="Google Shape;210;p22"/>
          <p:cNvSpPr txBox="1"/>
          <p:nvPr/>
        </p:nvSpPr>
        <p:spPr>
          <a:xfrm>
            <a:off x="856025" y="4340550"/>
            <a:ext cx="92580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latin typeface="Roboto"/>
                <a:ea typeface="Roboto"/>
                <a:cs typeface="Roboto"/>
                <a:sym typeface="Roboto"/>
              </a:rPr>
              <a:t>Fragments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latin typeface="Roboto"/>
                <a:ea typeface="Roboto"/>
                <a:cs typeface="Roboto"/>
                <a:sym typeface="Roboto"/>
              </a:rPr>
              <a:t>RecyclerView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latin typeface="Roboto"/>
                <a:ea typeface="Roboto"/>
                <a:cs typeface="Roboto"/>
                <a:sym typeface="Roboto"/>
              </a:rPr>
              <a:t>Bundle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11" name="Google Shape;21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8838" y="594349"/>
            <a:ext cx="3315523" cy="1856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22"/>
          <p:cNvPicPr preferRelativeResize="0"/>
          <p:nvPr/>
        </p:nvPicPr>
        <p:blipFill rotWithShape="1">
          <a:blip r:embed="rId4">
            <a:alphaModFix/>
          </a:blip>
          <a:srcRect b="16042" l="0" r="0" t="16036"/>
          <a:stretch/>
        </p:blipFill>
        <p:spPr>
          <a:xfrm>
            <a:off x="5528575" y="2451250"/>
            <a:ext cx="2788551" cy="2127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72263" y="4771728"/>
            <a:ext cx="1101174" cy="15802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3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220" name="Google Shape;220;p23"/>
          <p:cNvSpPr txBox="1"/>
          <p:nvPr>
            <p:ph type="title"/>
          </p:nvPr>
        </p:nvSpPr>
        <p:spPr>
          <a:xfrm>
            <a:off x="838200" y="365125"/>
            <a:ext cx="9258000" cy="690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1" name="Google Shape;22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32175" y="1306800"/>
            <a:ext cx="4667250" cy="466725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23"/>
          <p:cNvSpPr txBox="1"/>
          <p:nvPr/>
        </p:nvSpPr>
        <p:spPr>
          <a:xfrm>
            <a:off x="838200" y="4520775"/>
            <a:ext cx="49677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2100"/>
              <a:t>https://github.com/mihago/Inspector_production_stable/</a:t>
            </a:r>
            <a:endParaRPr b="1" sz="2100"/>
          </a:p>
        </p:txBody>
      </p:sp>
      <p:sp>
        <p:nvSpPr>
          <p:cNvPr id="223" name="Google Shape;223;p23"/>
          <p:cNvSpPr txBox="1"/>
          <p:nvPr/>
        </p:nvSpPr>
        <p:spPr>
          <a:xfrm>
            <a:off x="838200" y="1532150"/>
            <a:ext cx="4509600" cy="27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latin typeface="Roboto"/>
                <a:ea typeface="Roboto"/>
                <a:cs typeface="Roboto"/>
                <a:sym typeface="Roboto"/>
              </a:rPr>
              <a:t>Как скачать приложение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AutoNum type="arabicPeriod"/>
            </a:pPr>
            <a:r>
              <a:rPr lang="ru-RU" sz="1800">
                <a:latin typeface="Roboto"/>
                <a:ea typeface="Roboto"/>
                <a:cs typeface="Roboto"/>
                <a:sym typeface="Roboto"/>
              </a:rPr>
              <a:t>Сканируйте QR-code или переходите по ссылке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AutoNum type="arabicPeriod"/>
            </a:pPr>
            <a:r>
              <a:rPr lang="ru-RU" sz="1800">
                <a:latin typeface="Roboto"/>
                <a:ea typeface="Roboto"/>
                <a:cs typeface="Roboto"/>
                <a:sym typeface="Roboto"/>
              </a:rPr>
              <a:t>Убедитесь, что вы в папке MATERIALS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AutoNum type="arabicPeriod"/>
            </a:pPr>
            <a:r>
              <a:rPr lang="ru-RU" sz="1800">
                <a:latin typeface="Roboto"/>
                <a:ea typeface="Roboto"/>
                <a:cs typeface="Roboto"/>
                <a:sym typeface="Roboto"/>
              </a:rPr>
              <a:t>Скачивайте app-debug.apk и устанавливайте приложение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56174" y="3239207"/>
            <a:ext cx="2479654" cy="3795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4"/>
          <p:cNvSpPr txBox="1"/>
          <p:nvPr>
            <p:ph idx="10" type="dt"/>
          </p:nvPr>
        </p:nvSpPr>
        <p:spPr>
          <a:xfrm>
            <a:off x="863138" y="6381288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11.01.2021</a:t>
            </a:r>
            <a:endParaRPr/>
          </a:p>
        </p:txBody>
      </p:sp>
      <p:sp>
        <p:nvSpPr>
          <p:cNvPr id="134" name="Google Shape;134;p14"/>
          <p:cNvSpPr txBox="1"/>
          <p:nvPr>
            <p:ph idx="12" type="sldNum"/>
          </p:nvPr>
        </p:nvSpPr>
        <p:spPr>
          <a:xfrm>
            <a:off x="8635538" y="6381288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135" name="Google Shape;135;p14"/>
          <p:cNvSpPr txBox="1"/>
          <p:nvPr>
            <p:ph type="title"/>
          </p:nvPr>
        </p:nvSpPr>
        <p:spPr>
          <a:xfrm>
            <a:off x="863138" y="390063"/>
            <a:ext cx="9258000" cy="6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6" name="Google Shape;136;p14"/>
          <p:cNvSpPr txBox="1"/>
          <p:nvPr/>
        </p:nvSpPr>
        <p:spPr>
          <a:xfrm>
            <a:off x="863150" y="2597850"/>
            <a:ext cx="45096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>
                <a:latin typeface="Roboto"/>
                <a:ea typeface="Roboto"/>
                <a:cs typeface="Roboto"/>
                <a:sym typeface="Roboto"/>
              </a:rPr>
              <a:t>Гражданин-инспектор – приложение для фиксации нарушений ПДД </a:t>
            </a:r>
            <a:endParaRPr sz="28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7" name="Google Shape;13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7825" y="2561044"/>
            <a:ext cx="2434026" cy="17358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5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144" name="Google Shape;144;p15"/>
          <p:cNvSpPr txBox="1"/>
          <p:nvPr>
            <p:ph type="title"/>
          </p:nvPr>
        </p:nvSpPr>
        <p:spPr>
          <a:xfrm>
            <a:off x="838200" y="365125"/>
            <a:ext cx="9258000" cy="690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latin typeface="Roboto"/>
                <a:ea typeface="Roboto"/>
                <a:cs typeface="Roboto"/>
                <a:sym typeface="Roboto"/>
              </a:rPr>
              <a:t>Функции приложения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5" name="Google Shape;145;p15"/>
          <p:cNvSpPr txBox="1"/>
          <p:nvPr/>
        </p:nvSpPr>
        <p:spPr>
          <a:xfrm>
            <a:off x="621125" y="2022750"/>
            <a:ext cx="9258000" cy="22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latin typeface="Roboto"/>
                <a:ea typeface="Roboto"/>
                <a:cs typeface="Roboto"/>
                <a:sym typeface="Roboto"/>
              </a:rPr>
              <a:t>Добавить контактную информацию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latin typeface="Roboto"/>
                <a:ea typeface="Roboto"/>
                <a:cs typeface="Roboto"/>
                <a:sym typeface="Roboto"/>
              </a:rPr>
              <a:t>Добавить местоположение нарушения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latin typeface="Roboto"/>
                <a:ea typeface="Roboto"/>
                <a:cs typeface="Roboto"/>
                <a:sym typeface="Roboto"/>
              </a:rPr>
              <a:t>Добавить фото нарушения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latin typeface="Roboto"/>
                <a:ea typeface="Roboto"/>
                <a:cs typeface="Roboto"/>
                <a:sym typeface="Roboto"/>
              </a:rPr>
              <a:t>Отправить информацию о нарушении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6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>
                <a:latin typeface="Roboto"/>
                <a:ea typeface="Roboto"/>
                <a:cs typeface="Roboto"/>
                <a:sym typeface="Roboto"/>
              </a:rPr>
              <a:t>‹#›</a:t>
            </a:fld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2" name="Google Shape;152;p16"/>
          <p:cNvSpPr txBox="1"/>
          <p:nvPr>
            <p:ph type="title"/>
          </p:nvPr>
        </p:nvSpPr>
        <p:spPr>
          <a:xfrm>
            <a:off x="838200" y="365125"/>
            <a:ext cx="9258000" cy="690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latin typeface="Roboto"/>
                <a:ea typeface="Roboto"/>
                <a:cs typeface="Roboto"/>
                <a:sym typeface="Roboto"/>
              </a:rPr>
              <a:t>Интерфейс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3" name="Google Shape;153;p16"/>
          <p:cNvSpPr txBox="1"/>
          <p:nvPr/>
        </p:nvSpPr>
        <p:spPr>
          <a:xfrm>
            <a:off x="863150" y="2597850"/>
            <a:ext cx="45096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latin typeface="Roboto"/>
                <a:ea typeface="Roboto"/>
                <a:cs typeface="Roboto"/>
                <a:sym typeface="Roboto"/>
              </a:rPr>
              <a:t>Сначала пользователю предлагается указать вид и описание нарушения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4" name="Google Shape;154;p16"/>
          <p:cNvPicPr preferRelativeResize="0"/>
          <p:nvPr/>
        </p:nvPicPr>
        <p:blipFill rotWithShape="1">
          <a:blip r:embed="rId3">
            <a:alphaModFix/>
          </a:blip>
          <a:srcRect b="0" l="0" r="0" t="4251"/>
          <a:stretch/>
        </p:blipFill>
        <p:spPr>
          <a:xfrm>
            <a:off x="5224175" y="1104588"/>
            <a:ext cx="2933050" cy="4992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16"/>
          <p:cNvPicPr preferRelativeResize="0"/>
          <p:nvPr/>
        </p:nvPicPr>
        <p:blipFill rotWithShape="1">
          <a:blip r:embed="rId4">
            <a:alphaModFix/>
          </a:blip>
          <a:srcRect b="0" l="0" r="0" t="4003"/>
          <a:stretch/>
        </p:blipFill>
        <p:spPr>
          <a:xfrm>
            <a:off x="8331125" y="1098200"/>
            <a:ext cx="2933049" cy="50055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7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162" name="Google Shape;162;p17"/>
          <p:cNvSpPr txBox="1"/>
          <p:nvPr>
            <p:ph type="title"/>
          </p:nvPr>
        </p:nvSpPr>
        <p:spPr>
          <a:xfrm>
            <a:off x="838200" y="365125"/>
            <a:ext cx="9258000" cy="690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7"/>
          <p:cNvSpPr txBox="1"/>
          <p:nvPr/>
        </p:nvSpPr>
        <p:spPr>
          <a:xfrm>
            <a:off x="863150" y="2597850"/>
            <a:ext cx="45096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latin typeface="Roboto"/>
                <a:ea typeface="Roboto"/>
                <a:cs typeface="Roboto"/>
                <a:sym typeface="Roboto"/>
              </a:rPr>
              <a:t>Далее следует сфотографировать нарушение. Пользователь может прикрепить несколько снимков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4" name="Google Shape;164;p17"/>
          <p:cNvPicPr preferRelativeResize="0"/>
          <p:nvPr/>
        </p:nvPicPr>
        <p:blipFill rotWithShape="1">
          <a:blip r:embed="rId3">
            <a:alphaModFix/>
          </a:blip>
          <a:srcRect b="0" l="0" r="0" t="4843"/>
          <a:stretch/>
        </p:blipFill>
        <p:spPr>
          <a:xfrm>
            <a:off x="6413275" y="1090313"/>
            <a:ext cx="2604074" cy="5231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8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171" name="Google Shape;171;p18"/>
          <p:cNvSpPr txBox="1"/>
          <p:nvPr>
            <p:ph type="title"/>
          </p:nvPr>
        </p:nvSpPr>
        <p:spPr>
          <a:xfrm>
            <a:off x="838200" y="365125"/>
            <a:ext cx="9258000" cy="690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18"/>
          <p:cNvSpPr txBox="1"/>
          <p:nvPr/>
        </p:nvSpPr>
        <p:spPr>
          <a:xfrm>
            <a:off x="863150" y="2597850"/>
            <a:ext cx="45096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latin typeface="Roboto"/>
                <a:ea typeface="Roboto"/>
                <a:cs typeface="Roboto"/>
                <a:sym typeface="Roboto"/>
              </a:rPr>
              <a:t>Также необходимо указать место нарушения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3" name="Google Shape;17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00800" y="1055725"/>
            <a:ext cx="2604067" cy="5497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9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180" name="Google Shape;180;p19"/>
          <p:cNvSpPr txBox="1"/>
          <p:nvPr>
            <p:ph type="title"/>
          </p:nvPr>
        </p:nvSpPr>
        <p:spPr>
          <a:xfrm>
            <a:off x="838200" y="365125"/>
            <a:ext cx="9258000" cy="690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latin typeface="Roboto"/>
                <a:ea typeface="Roboto"/>
                <a:cs typeface="Roboto"/>
                <a:sym typeface="Roboto"/>
              </a:rPr>
              <a:t>Контактные данные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81" name="Google Shape;181;p19"/>
          <p:cNvPicPr preferRelativeResize="0"/>
          <p:nvPr/>
        </p:nvPicPr>
        <p:blipFill rotWithShape="1">
          <a:blip r:embed="rId3">
            <a:alphaModFix/>
          </a:blip>
          <a:srcRect b="0" l="0" r="0" t="4852"/>
          <a:stretch/>
        </p:blipFill>
        <p:spPr>
          <a:xfrm>
            <a:off x="988400" y="1322250"/>
            <a:ext cx="2604074" cy="5230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19"/>
          <p:cNvPicPr preferRelativeResize="0"/>
          <p:nvPr/>
        </p:nvPicPr>
        <p:blipFill rotWithShape="1">
          <a:blip r:embed="rId4">
            <a:alphaModFix/>
          </a:blip>
          <a:srcRect b="-2671" l="0" r="0" t="5167"/>
          <a:stretch/>
        </p:blipFill>
        <p:spPr>
          <a:xfrm>
            <a:off x="4524438" y="1322262"/>
            <a:ext cx="2604074" cy="535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19"/>
          <p:cNvPicPr preferRelativeResize="0"/>
          <p:nvPr/>
        </p:nvPicPr>
        <p:blipFill rotWithShape="1">
          <a:blip r:embed="rId5">
            <a:alphaModFix/>
          </a:blip>
          <a:srcRect b="0" l="0" r="0" t="3956"/>
          <a:stretch/>
        </p:blipFill>
        <p:spPr>
          <a:xfrm>
            <a:off x="7964525" y="1322250"/>
            <a:ext cx="2545425" cy="5160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0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190" name="Google Shape;190;p20"/>
          <p:cNvSpPr txBox="1"/>
          <p:nvPr>
            <p:ph type="title"/>
          </p:nvPr>
        </p:nvSpPr>
        <p:spPr>
          <a:xfrm>
            <a:off x="838200" y="365125"/>
            <a:ext cx="9258000" cy="690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1" name="Google Shape;191;p20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90338" y="939337"/>
            <a:ext cx="8811336" cy="49793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1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198" name="Google Shape;198;p21"/>
          <p:cNvSpPr txBox="1"/>
          <p:nvPr>
            <p:ph type="title"/>
          </p:nvPr>
        </p:nvSpPr>
        <p:spPr>
          <a:xfrm>
            <a:off x="838200" y="365125"/>
            <a:ext cx="9258000" cy="690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>
                <a:latin typeface="Roboto"/>
                <a:ea typeface="Roboto"/>
                <a:cs typeface="Roboto"/>
                <a:sym typeface="Roboto"/>
              </a:rPr>
              <a:t>Планируется добавить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9" name="Google Shape;199;p21"/>
          <p:cNvSpPr txBox="1"/>
          <p:nvPr/>
        </p:nvSpPr>
        <p:spPr>
          <a:xfrm>
            <a:off x="838200" y="1766700"/>
            <a:ext cx="9258000" cy="44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latin typeface="Roboto"/>
                <a:ea typeface="Roboto"/>
                <a:cs typeface="Roboto"/>
                <a:sym typeface="Roboto"/>
              </a:rPr>
              <a:t>Профиль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latin typeface="Roboto"/>
                <a:ea typeface="Roboto"/>
                <a:cs typeface="Roboto"/>
                <a:sym typeface="Roboto"/>
              </a:rPr>
              <a:t>Список заявок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latin typeface="Roboto"/>
                <a:ea typeface="Roboto"/>
                <a:cs typeface="Roboto"/>
                <a:sym typeface="Roboto"/>
              </a:rPr>
              <a:t>Сервер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latin typeface="Roboto"/>
                <a:ea typeface="Roboto"/>
                <a:cs typeface="Roboto"/>
                <a:sym typeface="Roboto"/>
              </a:rPr>
              <a:t>Редактирование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latin typeface="Roboto"/>
                <a:ea typeface="Roboto"/>
                <a:cs typeface="Roboto"/>
                <a:sym typeface="Roboto"/>
              </a:rPr>
              <a:t>Учетная запись администратора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>
                <a:latin typeface="Roboto"/>
                <a:ea typeface="Roboto"/>
                <a:cs typeface="Roboto"/>
                <a:sym typeface="Roboto"/>
              </a:rPr>
              <a:t>Прикрепление видео 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amsung IT School">
  <a:themeElements>
    <a:clrScheme name="Другая 1">
      <a:dk1>
        <a:srgbClr val="FFFFFF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amsung IT School White">
  <a:themeElements>
    <a:clrScheme name="Другая 1">
      <a:dk1>
        <a:srgbClr val="FFFFFF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